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88" r:id="rId5"/>
    <p:sldId id="269" r:id="rId6"/>
    <p:sldId id="271" r:id="rId7"/>
    <p:sldId id="272" r:id="rId8"/>
    <p:sldId id="274" r:id="rId9"/>
    <p:sldId id="289" r:id="rId10"/>
    <p:sldId id="267" r:id="rId11"/>
    <p:sldId id="268" r:id="rId12"/>
    <p:sldId id="275" r:id="rId13"/>
    <p:sldId id="270" r:id="rId14"/>
    <p:sldId id="258" r:id="rId15"/>
    <p:sldId id="290" r:id="rId16"/>
    <p:sldId id="266" r:id="rId17"/>
    <p:sldId id="262" r:id="rId18"/>
    <p:sldId id="277" r:id="rId19"/>
    <p:sldId id="260" r:id="rId20"/>
    <p:sldId id="278" r:id="rId21"/>
    <p:sldId id="279" r:id="rId22"/>
    <p:sldId id="280" r:id="rId23"/>
    <p:sldId id="281" r:id="rId24"/>
    <p:sldId id="282" r:id="rId25"/>
    <p:sldId id="285" r:id="rId26"/>
    <p:sldId id="286" r:id="rId27"/>
    <p:sldId id="283" r:id="rId28"/>
    <p:sldId id="284" r:id="rId29"/>
    <p:sldId id="287" r:id="rId30"/>
    <p:sldId id="292" r:id="rId31"/>
    <p:sldId id="291" r:id="rId32"/>
    <p:sldId id="265" r:id="rId33"/>
  </p:sldIdLst>
  <p:sldSz cx="6858000" cy="5143500"/>
  <p:notesSz cx="7559675" cy="10691813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E7FAB9-D013-1208-D8BF-2CD789894FA8}" v="1" dt="2018-11-02T20:12:14.9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jpeg>
</file>

<file path=ppt/media/image32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275616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21668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129564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275616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421668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836640" y="2355840"/>
            <a:ext cx="5184360" cy="5339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275616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21668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129564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275616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21668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836640" y="2355840"/>
            <a:ext cx="5184360" cy="5339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275616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21668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129564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 type="body"/>
          </p:nvPr>
        </p:nvSpPr>
        <p:spPr>
          <a:xfrm>
            <a:off x="275616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 type="body"/>
          </p:nvPr>
        </p:nvSpPr>
        <p:spPr>
          <a:xfrm>
            <a:off x="421668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836640" y="2355840"/>
            <a:ext cx="5184360" cy="5339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/>
          <p:nvPr/>
        </p:nvPicPr>
        <p:blipFill>
          <a:blip r:embed="rId14"/>
          <a:stretch/>
        </p:blipFill>
        <p:spPr>
          <a:xfrm>
            <a:off x="0" y="-17640"/>
            <a:ext cx="6876360" cy="5160600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06080" y="1347480"/>
            <a:ext cx="5992920" cy="2088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l-PL" sz="2400" b="1" strike="noStrike" spc="-1">
                <a:solidFill>
                  <a:srgbClr val="FFFFFF"/>
                </a:solidFill>
                <a:latin typeface="Lato"/>
              </a:rPr>
              <a:t>Tytuł wykładu</a:t>
            </a:r>
            <a:endParaRPr lang="pl-PL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342720" y="1203480"/>
            <a:ext cx="61718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32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l-PL" sz="24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body"/>
          </p:nvPr>
        </p:nvSpPr>
        <p:spPr>
          <a:xfrm>
            <a:off x="472680" y="411480"/>
            <a:ext cx="5980320" cy="38016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l-PL" sz="2000" b="1" strike="noStrike" spc="-1">
                <a:solidFill>
                  <a:srgbClr val="000000"/>
                </a:solidFill>
                <a:latin typeface="Arial"/>
              </a:rPr>
              <a:t>Edit Master text styles</a:t>
            </a:r>
            <a:endParaRPr lang="pl-PL" sz="2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72680" y="996120"/>
            <a:ext cx="5980320" cy="37353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2400" b="0" strike="noStrike" spc="-1">
                <a:solidFill>
                  <a:srgbClr val="000000"/>
                </a:solidFill>
                <a:latin typeface="Arial"/>
              </a:rPr>
              <a:t>Edit Master text styles</a:t>
            </a:r>
            <a:endParaRPr lang="pl-PL" sz="2400" b="0" strike="noStrike" spc="-1">
              <a:solidFill>
                <a:srgbClr val="000000"/>
              </a:solidFill>
              <a:latin typeface="Calibri"/>
            </a:endParaRPr>
          </a:p>
          <a:p>
            <a:pPr marL="743040" lvl="1" indent="-285480">
              <a:lnSpc>
                <a:spcPct val="100000"/>
              </a:lnSpc>
              <a:spcBef>
                <a:spcPts val="400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20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pl-PL" sz="20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8240">
              <a:lnSpc>
                <a:spcPct val="100000"/>
              </a:lnSpc>
              <a:spcBef>
                <a:spcPts val="360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18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  <a:p>
            <a:pPr marL="1600200" lvl="3" indent="-228240">
              <a:lnSpc>
                <a:spcPct val="100000"/>
              </a:lnSpc>
              <a:spcBef>
                <a:spcPts val="320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16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pl-PL" sz="1600" b="0" strike="noStrike" spc="-1">
              <a:solidFill>
                <a:srgbClr val="000000"/>
              </a:solidFill>
              <a:latin typeface="Calibri"/>
            </a:endParaRPr>
          </a:p>
          <a:p>
            <a:pPr marL="2057400" lvl="4" indent="-228240">
              <a:lnSpc>
                <a:spcPct val="100000"/>
              </a:lnSpc>
              <a:spcBef>
                <a:spcPts val="320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16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pl-PL" sz="1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title"/>
          </p:nvPr>
        </p:nvSpPr>
        <p:spPr>
          <a:xfrm>
            <a:off x="342720" y="205200"/>
            <a:ext cx="61718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pl-PL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5"/>
          <p:cNvPicPr/>
          <p:nvPr/>
        </p:nvPicPr>
        <p:blipFill>
          <a:blip r:embed="rId14"/>
          <a:stretch/>
        </p:blipFill>
        <p:spPr>
          <a:xfrm>
            <a:off x="4680" y="0"/>
            <a:ext cx="6852960" cy="5142960"/>
          </a:xfrm>
          <a:prstGeom prst="rect">
            <a:avLst/>
          </a:prstGeom>
          <a:ln>
            <a:noFill/>
          </a:ln>
        </p:spPr>
      </p:pic>
      <p:sp>
        <p:nvSpPr>
          <p:cNvPr id="79" name="PlaceHolder 1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  <a:spcBef>
                <a:spcPts val="479"/>
              </a:spcBef>
            </a:pPr>
            <a:r>
              <a:rPr lang="pl-PL" sz="2400" b="1" strike="noStrike" spc="-1">
                <a:solidFill>
                  <a:srgbClr val="FF7100"/>
                </a:solidFill>
                <a:latin typeface="Calibri"/>
              </a:rPr>
              <a:t>Imię i nazwisko prelegenta</a:t>
            </a:r>
            <a:endParaRPr lang="pl-PL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l-PL" sz="1800" b="0" strike="noStrike" spc="-1">
                <a:solidFill>
                  <a:srgbClr val="808080"/>
                </a:solidFill>
                <a:latin typeface="Arial"/>
              </a:rPr>
              <a:t>Tytuł prezentacji</a:t>
            </a:r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278360" y="4155840"/>
            <a:ext cx="4320000" cy="3337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lang="pl-PL" sz="1800" b="0" strike="noStrike" spc="-1">
                <a:solidFill>
                  <a:srgbClr val="000000"/>
                </a:solidFill>
                <a:latin typeface="Arial"/>
              </a:rPr>
              <a:t>adres@future-processing.com</a:t>
            </a:r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1266835" y="1326635"/>
            <a:ext cx="5616360" cy="2088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432360" y="3579840"/>
            <a:ext cx="5992920" cy="359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2" name="Podtytuł 2">
            <a:extLst>
              <a:ext uri="{FF2B5EF4-FFF2-40B4-BE49-F238E27FC236}">
                <a16:creationId xmlns:a16="http://schemas.microsoft.com/office/drawing/2014/main" id="{B5B3BDA8-CA0B-4E56-BFBA-A924D9B469DE}"/>
              </a:ext>
            </a:extLst>
          </p:cNvPr>
          <p:cNvSpPr txBox="1">
            <a:spLocks/>
          </p:cNvSpPr>
          <p:nvPr/>
        </p:nvSpPr>
        <p:spPr>
          <a:xfrm>
            <a:off x="270160" y="1684408"/>
            <a:ext cx="7315759" cy="65461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pl-PL" sz="4000" dirty="0">
                <a:solidFill>
                  <a:srgbClr val="FFFFFF"/>
                </a:solidFill>
                <a:cs typeface="Arial"/>
              </a:rPr>
              <a:t>Ludzie! Zabezpieczajcie się!</a:t>
            </a:r>
            <a:endParaRPr lang="pl-PL" sz="4000" dirty="0"/>
          </a:p>
        </p:txBody>
      </p:sp>
      <p:sp>
        <p:nvSpPr>
          <p:cNvPr id="10" name="Podtytuł 2">
            <a:extLst>
              <a:ext uri="{FF2B5EF4-FFF2-40B4-BE49-F238E27FC236}">
                <a16:creationId xmlns:a16="http://schemas.microsoft.com/office/drawing/2014/main" id="{EA2C213F-38DF-437D-9DAB-A038796A8DD5}"/>
              </a:ext>
            </a:extLst>
          </p:cNvPr>
          <p:cNvSpPr txBox="1">
            <a:spLocks/>
          </p:cNvSpPr>
          <p:nvPr/>
        </p:nvSpPr>
        <p:spPr>
          <a:xfrm>
            <a:off x="634947" y="2205531"/>
            <a:ext cx="8029700" cy="65461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pl-PL" sz="2400" dirty="0">
                <a:solidFill>
                  <a:srgbClr val="FFFFFF"/>
                </a:solidFill>
                <a:cs typeface="Arial"/>
              </a:rPr>
              <a:t>OAuth2, </a:t>
            </a:r>
            <a:r>
              <a:rPr lang="pl-PL" sz="2400" dirty="0" err="1">
                <a:solidFill>
                  <a:srgbClr val="FFFFFF"/>
                </a:solidFill>
                <a:cs typeface="Arial"/>
              </a:rPr>
              <a:t>OpenID</a:t>
            </a:r>
            <a:r>
              <a:rPr lang="pl-PL" sz="2400" dirty="0">
                <a:solidFill>
                  <a:srgbClr val="FFFFFF"/>
                </a:solidFill>
                <a:cs typeface="Arial"/>
              </a:rPr>
              <a:t> Connect, </a:t>
            </a:r>
            <a:r>
              <a:rPr lang="pl-PL" sz="2400" dirty="0" err="1">
                <a:solidFill>
                  <a:srgbClr val="FFFFFF"/>
                </a:solidFill>
                <a:cs typeface="Arial"/>
              </a:rPr>
              <a:t>IdentityServer</a:t>
            </a:r>
            <a:endParaRPr lang="pl-PL" sz="2400">
              <a:cs typeface="Arial"/>
            </a:endParaRPr>
          </a:p>
        </p:txBody>
      </p:sp>
      <p:sp>
        <p:nvSpPr>
          <p:cNvPr id="13" name="Podtytuł 2">
            <a:extLst>
              <a:ext uri="{FF2B5EF4-FFF2-40B4-BE49-F238E27FC236}">
                <a16:creationId xmlns:a16="http://schemas.microsoft.com/office/drawing/2014/main" id="{F55A2625-34E1-40BB-95DC-D48E3AF9A696}"/>
              </a:ext>
            </a:extLst>
          </p:cNvPr>
          <p:cNvSpPr txBox="1">
            <a:spLocks/>
          </p:cNvSpPr>
          <p:nvPr/>
        </p:nvSpPr>
        <p:spPr>
          <a:xfrm>
            <a:off x="2057616" y="3383273"/>
            <a:ext cx="8029700" cy="65461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pl-PL" sz="2400" dirty="0">
                <a:solidFill>
                  <a:srgbClr val="FFFFFF"/>
                </a:solidFill>
                <a:cs typeface="Arial"/>
              </a:rPr>
              <a:t>Jarosław Ogiegło</a:t>
            </a:r>
            <a:endParaRPr lang="pl-PL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>
            <a:extLst>
              <a:ext uri="{FF2B5EF4-FFF2-40B4-BE49-F238E27FC236}">
                <a16:creationId xmlns:a16="http://schemas.microsoft.com/office/drawing/2014/main" id="{E4549314-B2EC-40DE-91F5-98EA95DB7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56" y="923462"/>
            <a:ext cx="4806824" cy="3598828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BF98C9D9-8B44-4021-86F2-8B3D27CE0FAC}"/>
              </a:ext>
            </a:extLst>
          </p:cNvPr>
          <p:cNvSpPr txBox="1"/>
          <p:nvPr/>
        </p:nvSpPr>
        <p:spPr>
          <a:xfrm>
            <a:off x="1739514" y="4404197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https://www.teamdesk.net/blog/wp-content/uploads/2017/05/oauth2-640x410.jpg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14337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dtytuł 5">
            <a:extLst>
              <a:ext uri="{FF2B5EF4-FFF2-40B4-BE49-F238E27FC236}">
                <a16:creationId xmlns:a16="http://schemas.microsoft.com/office/drawing/2014/main" id="{13A3B94F-A586-467B-BFAF-231538C4AF82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74194" y="-1033945"/>
            <a:ext cx="5184360" cy="5339520"/>
          </a:xfrm>
        </p:spPr>
        <p:txBody>
          <a:bodyPr/>
          <a:lstStyle/>
          <a:p>
            <a:r>
              <a:rPr lang="pl-PL" dirty="0">
                <a:cs typeface="Arial"/>
              </a:rPr>
              <a:t>Użytkownik</a:t>
            </a:r>
          </a:p>
          <a:p>
            <a:r>
              <a:rPr lang="pl-PL" dirty="0">
                <a:cs typeface="Arial"/>
              </a:rPr>
              <a:t>Aplikacja kliencka</a:t>
            </a:r>
            <a:endParaRPr lang="pl-PL" dirty="0"/>
          </a:p>
          <a:p>
            <a:r>
              <a:rPr lang="pl-PL" dirty="0">
                <a:cs typeface="Arial"/>
              </a:rPr>
              <a:t>Serwer autoryzacyjny</a:t>
            </a:r>
          </a:p>
          <a:p>
            <a:r>
              <a:rPr lang="pl-PL" dirty="0">
                <a:cs typeface="Arial"/>
              </a:rPr>
              <a:t>Serwer z zasobami</a:t>
            </a:r>
            <a:endParaRPr lang="pl-PL" dirty="0"/>
          </a:p>
          <a:p>
            <a:r>
              <a:rPr lang="pl-PL" dirty="0">
                <a:cs typeface="Arial"/>
              </a:rPr>
              <a:t>Poświadczenie</a:t>
            </a:r>
          </a:p>
          <a:p>
            <a:endParaRPr lang="pl-PL" dirty="0">
              <a:cs typeface="Arial"/>
            </a:endParaRPr>
          </a:p>
        </p:txBody>
      </p:sp>
      <p:pic>
        <p:nvPicPr>
          <p:cNvPr id="2" name="Obraz 2">
            <a:extLst>
              <a:ext uri="{FF2B5EF4-FFF2-40B4-BE49-F238E27FC236}">
                <a16:creationId xmlns:a16="http://schemas.microsoft.com/office/drawing/2014/main" id="{C947C69F-565B-4C27-BF6A-8BA8CA19F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032" y="2093474"/>
            <a:ext cx="3056686" cy="3051475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6BB3E89D-F804-4438-B2DE-5383DD94B65C}"/>
              </a:ext>
            </a:extLst>
          </p:cNvPr>
          <p:cNvSpPr txBox="1"/>
          <p:nvPr/>
        </p:nvSpPr>
        <p:spPr>
          <a:xfrm>
            <a:off x="3844858" y="4503211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https://static.thenounproject.com/png/309127-200.png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50438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85640" y="555480"/>
            <a:ext cx="5980320" cy="38016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3" name="Obraz 122"/>
          <p:cNvPicPr/>
          <p:nvPr/>
        </p:nvPicPr>
        <p:blipFill>
          <a:blip r:embed="rId2"/>
          <a:stretch/>
        </p:blipFill>
        <p:spPr>
          <a:xfrm>
            <a:off x="250507" y="792004"/>
            <a:ext cx="6126480" cy="3397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423D2F83-9126-4FC8-A29D-4F20302A45CD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7391" y="281809"/>
            <a:ext cx="7457295" cy="2630617"/>
          </a:xfrm>
        </p:spPr>
        <p:txBody>
          <a:bodyPr>
            <a:normAutofit fontScale="92500" lnSpcReduction="20000"/>
          </a:bodyPr>
          <a:lstStyle/>
          <a:p>
            <a:r>
              <a:rPr lang="pl-PL" sz="2400" dirty="0">
                <a:cs typeface="Arial"/>
              </a:rPr>
              <a:t>Resource </a:t>
            </a:r>
            <a:r>
              <a:rPr lang="pl-PL" sz="2400" dirty="0" err="1">
                <a:cs typeface="Arial"/>
              </a:rPr>
              <a:t>Owner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Password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Credentials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Flow</a:t>
            </a:r>
            <a:endParaRPr lang="pl-PL" sz="2400" dirty="0">
              <a:cs typeface="Arial"/>
            </a:endParaRPr>
          </a:p>
          <a:p>
            <a:endParaRPr lang="pl-PL" sz="2400" dirty="0">
              <a:cs typeface="Arial"/>
            </a:endParaRPr>
          </a:p>
          <a:p>
            <a:r>
              <a:rPr lang="pl-PL" sz="2400" dirty="0">
                <a:cs typeface="Arial"/>
              </a:rPr>
              <a:t>Client </a:t>
            </a:r>
            <a:r>
              <a:rPr lang="pl-PL" sz="2400" dirty="0" err="1">
                <a:cs typeface="Arial"/>
              </a:rPr>
              <a:t>Credentials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Flow</a:t>
            </a:r>
            <a:endParaRPr lang="pl-PL" sz="2400" dirty="0">
              <a:cs typeface="Arial"/>
            </a:endParaRPr>
          </a:p>
          <a:p>
            <a:endParaRPr lang="pl-PL" sz="2400" dirty="0">
              <a:cs typeface="Arial"/>
            </a:endParaRPr>
          </a:p>
          <a:p>
            <a:r>
              <a:rPr lang="pl-PL" sz="2400" dirty="0" err="1">
                <a:cs typeface="Arial"/>
              </a:rPr>
              <a:t>Authorization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Code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Flow</a:t>
            </a:r>
            <a:endParaRPr lang="pl-PL" sz="2400" dirty="0">
              <a:cs typeface="Arial"/>
            </a:endParaRPr>
          </a:p>
          <a:p>
            <a:endParaRPr lang="pl-PL" sz="2400" dirty="0">
              <a:cs typeface="Arial"/>
            </a:endParaRPr>
          </a:p>
          <a:p>
            <a:r>
              <a:rPr lang="pl-PL" sz="2400" dirty="0" err="1">
                <a:cs typeface="Arial"/>
              </a:rPr>
              <a:t>Implicit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Flow</a:t>
            </a:r>
          </a:p>
        </p:txBody>
      </p:sp>
      <p:pic>
        <p:nvPicPr>
          <p:cNvPr id="4" name="Obraz 4">
            <a:extLst>
              <a:ext uri="{FF2B5EF4-FFF2-40B4-BE49-F238E27FC236}">
                <a16:creationId xmlns:a16="http://schemas.microsoft.com/office/drawing/2014/main" id="{51E16F75-1C62-4162-A204-4E024CCCA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0193" y="1207850"/>
            <a:ext cx="3500437" cy="3494484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FC30649E-86BA-4F29-B611-8D8E74DDBBCE}"/>
              </a:ext>
            </a:extLst>
          </p:cNvPr>
          <p:cNvSpPr txBox="1"/>
          <p:nvPr/>
        </p:nvSpPr>
        <p:spPr>
          <a:xfrm>
            <a:off x="3957153" y="4699212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https://memegenerator.net/img/instances/52922778/i-know-oauth.jpg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5236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3" descr="Obraz zawierający clipart&#10;&#10;Opis wygenerowany przy bardzo wysokim poziomie pewności">
            <a:extLst>
              <a:ext uri="{FF2B5EF4-FFF2-40B4-BE49-F238E27FC236}">
                <a16:creationId xmlns:a16="http://schemas.microsoft.com/office/drawing/2014/main" id="{5761C701-FE7A-4AB4-BE9E-80281619F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06" y="-1152"/>
            <a:ext cx="2743200" cy="1539621"/>
          </a:xfrm>
          <a:prstGeom prst="rect">
            <a:avLst/>
          </a:prstGeom>
        </p:spPr>
      </p:pic>
      <p:pic>
        <p:nvPicPr>
          <p:cNvPr id="6" name="Obraz 6">
            <a:extLst>
              <a:ext uri="{FF2B5EF4-FFF2-40B4-BE49-F238E27FC236}">
                <a16:creationId xmlns:a16="http://schemas.microsoft.com/office/drawing/2014/main" id="{6F7E6881-B16E-42A9-97B1-AE4C28326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72" y="1725395"/>
            <a:ext cx="5995016" cy="3245662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CB6893EA-FA88-4C08-8EE3-13CEAD9F8C64}"/>
              </a:ext>
            </a:extLst>
          </p:cNvPr>
          <p:cNvSpPr txBox="1"/>
          <p:nvPr/>
        </p:nvSpPr>
        <p:spPr>
          <a:xfrm>
            <a:off x="1916697" y="1496322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https://i.kym-cdn.com/entries/icons/original/000/019/571/dailystruggg.jpg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88879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342720" y="2052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z="1800" b="0" strike="noStrike" spc="-1" dirty="0" err="1">
                <a:solidFill>
                  <a:srgbClr val="000000"/>
                </a:solidFill>
                <a:latin typeface="Calibri"/>
              </a:rPr>
              <a:t>Auth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Code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Flow</a:t>
            </a:r>
            <a:endParaRPr lang="pl-PL" sz="1800" b="0" strike="noStrike" spc="-1" dirty="0" err="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" name="Obraz 2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3D08360C-CB94-45D3-91C8-D1BA14249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32" y="1416121"/>
            <a:ext cx="6323325" cy="30720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5">
            <a:extLst>
              <a:ext uri="{FF2B5EF4-FFF2-40B4-BE49-F238E27FC236}">
                <a16:creationId xmlns:a16="http://schemas.microsoft.com/office/drawing/2014/main" id="{B82BA4BC-45F8-4AA7-812C-8EA6B5ED9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063" y="65639"/>
            <a:ext cx="4598403" cy="4928843"/>
          </a:xfrm>
          <a:prstGeom prst="rect">
            <a:avLst/>
          </a:prstGeom>
        </p:spPr>
      </p:pic>
      <p:sp>
        <p:nvSpPr>
          <p:cNvPr id="9" name="Podtytuł 8">
            <a:extLst>
              <a:ext uri="{FF2B5EF4-FFF2-40B4-BE49-F238E27FC236}">
                <a16:creationId xmlns:a16="http://schemas.microsoft.com/office/drawing/2014/main" id="{95C89885-05F1-4A64-AE3A-66CCA361E467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81009" y="2183868"/>
            <a:ext cx="4178590" cy="3598964"/>
          </a:xfrm>
        </p:spPr>
        <p:txBody>
          <a:bodyPr>
            <a:normAutofit/>
          </a:bodyPr>
          <a:lstStyle/>
          <a:p>
            <a:r>
              <a:rPr lang="pl-PL" sz="1800">
                <a:cs typeface="Arial"/>
              </a:rPr>
              <a:t>1. Użytkownik niezalogowany</a:t>
            </a:r>
          </a:p>
          <a:p>
            <a:r>
              <a:rPr lang="pl-PL" sz="1800">
                <a:cs typeface="Arial"/>
              </a:rPr>
              <a:t>2. Przekierowanie po login</a:t>
            </a:r>
          </a:p>
          <a:p>
            <a:r>
              <a:rPr lang="pl-PL" sz="1800">
                <a:cs typeface="Arial"/>
              </a:rPr>
              <a:t>3. Użytkownik się loguje</a:t>
            </a:r>
          </a:p>
          <a:p>
            <a:r>
              <a:rPr lang="pl-PL" sz="1800">
                <a:cs typeface="Arial"/>
              </a:rPr>
              <a:t>4. Wymiana kodu na token</a:t>
            </a:r>
          </a:p>
          <a:p>
            <a:r>
              <a:rPr lang="pl-PL" sz="1800">
                <a:cs typeface="Arial"/>
              </a:rPr>
              <a:t>5. Uzyskanie tokena</a:t>
            </a:r>
            <a:endParaRPr lang="pl-PL" sz="18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8157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342720" y="2052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z="1800" b="0" strike="noStrike" spc="-1" dirty="0" err="1">
                <a:solidFill>
                  <a:srgbClr val="000000"/>
                </a:solidFill>
                <a:latin typeface="Calibri"/>
              </a:rPr>
              <a:t>Implicit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Flow</a:t>
            </a:r>
            <a:endParaRPr lang="pl-PL" dirty="0" err="1"/>
          </a:p>
        </p:txBody>
      </p:sp>
      <p:pic>
        <p:nvPicPr>
          <p:cNvPr id="2" name="Obraz 2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574D3262-2D59-45F8-81F1-F07A2F14A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63" y="1460679"/>
            <a:ext cx="6484874" cy="28162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3F698EFA-75FB-4291-9D41-3917DCC075C9}"/>
              </a:ext>
            </a:extLst>
          </p:cNvPr>
          <p:cNvSpPr txBox="1"/>
          <p:nvPr/>
        </p:nvSpPr>
        <p:spPr>
          <a:xfrm>
            <a:off x="1994866" y="3523497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https://openid.net/wordpress-content/uploads/2014/09/openid-r-logo-900x360.png</a:t>
            </a:r>
            <a:endParaRPr lang="pl-PL" dirty="0"/>
          </a:p>
        </p:txBody>
      </p:sp>
      <p:pic>
        <p:nvPicPr>
          <p:cNvPr id="5" name="Obraz 5">
            <a:extLst>
              <a:ext uri="{FF2B5EF4-FFF2-40B4-BE49-F238E27FC236}">
                <a16:creationId xmlns:a16="http://schemas.microsoft.com/office/drawing/2014/main" id="{853229B0-CC7A-4765-B2C3-9B6BC7343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87" y="730721"/>
            <a:ext cx="6974731" cy="279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324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C469F68A-86E4-449F-A113-F5802CEA1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42" y="1590959"/>
            <a:ext cx="6464029" cy="2816225"/>
          </a:xfrm>
          <a:prstGeom prst="rect">
            <a:avLst/>
          </a:prstGeom>
        </p:spPr>
      </p:pic>
      <p:sp>
        <p:nvSpPr>
          <p:cNvPr id="6" name="TextShape 1">
            <a:extLst>
              <a:ext uri="{FF2B5EF4-FFF2-40B4-BE49-F238E27FC236}">
                <a16:creationId xmlns:a16="http://schemas.microsoft.com/office/drawing/2014/main" id="{865095C2-77EA-4ABA-A96E-199A83D32123}"/>
              </a:ext>
            </a:extLst>
          </p:cNvPr>
          <p:cNvSpPr txBox="1"/>
          <p:nvPr/>
        </p:nvSpPr>
        <p:spPr>
          <a:xfrm>
            <a:off x="342720" y="2052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z="1800" b="0" strike="noStrike" spc="-1" dirty="0" err="1">
                <a:solidFill>
                  <a:srgbClr val="000000"/>
                </a:solidFill>
                <a:latin typeface="Calibri"/>
              </a:rPr>
              <a:t>Implicit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Flow</a:t>
            </a:r>
            <a:endParaRPr lang="pl-PL" dirty="0" err="1"/>
          </a:p>
        </p:txBody>
      </p:sp>
    </p:spTree>
    <p:extLst>
      <p:ext uri="{BB962C8B-B14F-4D97-AF65-F5344CB8AC3E}">
        <p14:creationId xmlns:p14="http://schemas.microsoft.com/office/powerpoint/2010/main" val="106928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58000" cy="51435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8319" y="360045"/>
            <a:ext cx="6321361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Obraz 3">
            <a:extLst>
              <a:ext uri="{FF2B5EF4-FFF2-40B4-BE49-F238E27FC236}">
                <a16:creationId xmlns:a16="http://schemas.microsoft.com/office/drawing/2014/main" id="{F262265C-2781-45D0-B8E9-932614ACC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520045"/>
            <a:ext cx="2978277" cy="210340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19976" y="857250"/>
            <a:ext cx="0" cy="3429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Obraz 5" descr="Obraz zawierający ściana, wewnątrz, osoba, mężczyzna&#10;&#10;Opis wygenerowany przy bardzo wysokim poziomie pewności">
            <a:extLst>
              <a:ext uri="{FF2B5EF4-FFF2-40B4-BE49-F238E27FC236}">
                <a16:creationId xmlns:a16="http://schemas.microsoft.com/office/drawing/2014/main" id="{9F685300-C3BC-4498-B4DD-D59E2799F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772" y="1272476"/>
            <a:ext cx="2978277" cy="2598546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1CFD0B23-3A7A-4E4F-8F47-30C872FDAD1C}"/>
              </a:ext>
            </a:extLst>
          </p:cNvPr>
          <p:cNvSpPr txBox="1"/>
          <p:nvPr/>
        </p:nvSpPr>
        <p:spPr>
          <a:xfrm>
            <a:off x="3610351" y="3851805"/>
            <a:ext cx="3227845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600" dirty="0"/>
              <a:t>https://cdn-images-1.medium.com/max/600/1*fRctlHDweu2foq6bBmzCgA.png</a:t>
            </a:r>
          </a:p>
        </p:txBody>
      </p:sp>
    </p:spTree>
    <p:extLst>
      <p:ext uri="{BB962C8B-B14F-4D97-AF65-F5344CB8AC3E}">
        <p14:creationId xmlns:p14="http://schemas.microsoft.com/office/powerpoint/2010/main" val="2077308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9365E59C-6CF0-46A9-913A-57DEE8612C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7306421"/>
              </p:ext>
            </p:extLst>
          </p:nvPr>
        </p:nvGraphicFramePr>
        <p:xfrm>
          <a:off x="151125" y="1396613"/>
          <a:ext cx="6489230" cy="2595879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54570">
                  <a:extLst>
                    <a:ext uri="{9D8B030D-6E8A-4147-A177-3AD203B41FA5}">
                      <a16:colId xmlns:a16="http://schemas.microsoft.com/office/drawing/2014/main" val="259189794"/>
                    </a:ext>
                  </a:extLst>
                </a:gridCol>
                <a:gridCol w="1238491">
                  <a:extLst>
                    <a:ext uri="{9D8B030D-6E8A-4147-A177-3AD203B41FA5}">
                      <a16:colId xmlns:a16="http://schemas.microsoft.com/office/drawing/2014/main" val="796581227"/>
                    </a:ext>
                  </a:extLst>
                </a:gridCol>
                <a:gridCol w="1446531">
                  <a:extLst>
                    <a:ext uri="{9D8B030D-6E8A-4147-A177-3AD203B41FA5}">
                      <a16:colId xmlns:a16="http://schemas.microsoft.com/office/drawing/2014/main" val="1406579985"/>
                    </a:ext>
                  </a:extLst>
                </a:gridCol>
                <a:gridCol w="2149638">
                  <a:extLst>
                    <a:ext uri="{9D8B030D-6E8A-4147-A177-3AD203B41FA5}">
                      <a16:colId xmlns:a16="http://schemas.microsoft.com/office/drawing/2014/main" val="93542967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CODE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ID_TOKEN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ACCESS_TOKEN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678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/>
                        <a:t>AUTH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171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/>
                        <a:t>IMPLICIT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561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/>
                        <a:t>IMPLICIT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640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/>
                        <a:t>HYBRID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266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/>
                        <a:t>HYBRID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193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/>
                        <a:t>HYBRID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317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5456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>
            <a:extLst>
              <a:ext uri="{FF2B5EF4-FFF2-40B4-BE49-F238E27FC236}">
                <a16:creationId xmlns:a16="http://schemas.microsoft.com/office/drawing/2014/main" id="{3B636CE2-A928-438E-A500-59B5A6405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09" y="704467"/>
            <a:ext cx="5510371" cy="3739777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C07E9EAE-819B-4320-B615-C800C8848121}"/>
              </a:ext>
            </a:extLst>
          </p:cNvPr>
          <p:cNvSpPr txBox="1"/>
          <p:nvPr/>
        </p:nvSpPr>
        <p:spPr>
          <a:xfrm>
            <a:off x="2203225" y="4451841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https://identityserver.io/images/IDserver_logotransparent.png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58608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5" descr="Obraz zawierający tekst&#10;&#10;Opis wygenerowany przy bardzo wysokim poziomie pewności">
            <a:extLst>
              <a:ext uri="{FF2B5EF4-FFF2-40B4-BE49-F238E27FC236}">
                <a16:creationId xmlns:a16="http://schemas.microsoft.com/office/drawing/2014/main" id="{5320A4AF-5F87-4636-BFC6-176F17DCC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37" y="494182"/>
            <a:ext cx="6513063" cy="4668977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9D23AEA3-EA1D-41FD-A2EA-51CC47C5608D}"/>
              </a:ext>
            </a:extLst>
          </p:cNvPr>
          <p:cNvSpPr txBox="1"/>
          <p:nvPr/>
        </p:nvSpPr>
        <p:spPr>
          <a:xfrm>
            <a:off x="1455035" y="22164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/.well-known/</a:t>
            </a:r>
            <a:r>
              <a:rPr lang="en-US" dirty="0" err="1"/>
              <a:t>openid</a:t>
            </a:r>
            <a:r>
              <a:rPr lang="en-US" dirty="0"/>
              <a:t>-configuration</a:t>
            </a:r>
          </a:p>
        </p:txBody>
      </p:sp>
    </p:spTree>
    <p:extLst>
      <p:ext uri="{BB962C8B-B14F-4D97-AF65-F5344CB8AC3E}">
        <p14:creationId xmlns:p14="http://schemas.microsoft.com/office/powerpoint/2010/main" val="29889609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5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4E67EA6E-F47A-4811-83D8-8295FF756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74" y="1245265"/>
            <a:ext cx="6385876" cy="2546131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34754286-3991-41CA-916C-99C12F2D9CA6}"/>
              </a:ext>
            </a:extLst>
          </p:cNvPr>
          <p:cNvSpPr txBox="1"/>
          <p:nvPr/>
        </p:nvSpPr>
        <p:spPr>
          <a:xfrm>
            <a:off x="1831513" y="22164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Konfiguracja</a:t>
            </a:r>
            <a:r>
              <a:rPr lang="en-US" dirty="0">
                <a:cs typeface="Arial"/>
              </a:rPr>
              <a:t> </a:t>
            </a:r>
            <a:r>
              <a:rPr lang="en-US" dirty="0" err="1">
                <a:cs typeface="Arial"/>
              </a:rPr>
              <a:t>IdentityServer</a:t>
            </a:r>
            <a:endParaRPr lang="pl-PL" dirty="0" err="1"/>
          </a:p>
        </p:txBody>
      </p:sp>
    </p:spTree>
    <p:extLst>
      <p:ext uri="{BB962C8B-B14F-4D97-AF65-F5344CB8AC3E}">
        <p14:creationId xmlns:p14="http://schemas.microsoft.com/office/powerpoint/2010/main" val="23390206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7F849BBD-2802-43C6-AF7C-7B52CC7B4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26" y="588999"/>
            <a:ext cx="5444683" cy="4525129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E342FE95-8610-4398-B70A-60917798FCC5}"/>
              </a:ext>
            </a:extLst>
          </p:cNvPr>
          <p:cNvSpPr txBox="1"/>
          <p:nvPr/>
        </p:nvSpPr>
        <p:spPr>
          <a:xfrm>
            <a:off x="1582224" y="16059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Arial"/>
              </a:rPr>
              <a:t>Definiowanie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aplikacji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klienckich</a:t>
            </a:r>
          </a:p>
        </p:txBody>
      </p:sp>
    </p:spTree>
    <p:extLst>
      <p:ext uri="{BB962C8B-B14F-4D97-AF65-F5344CB8AC3E}">
        <p14:creationId xmlns:p14="http://schemas.microsoft.com/office/powerpoint/2010/main" val="355635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9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7125BEF9-D3B8-4D11-B6E4-C7429F135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12" y="836707"/>
            <a:ext cx="6319736" cy="3236058"/>
          </a:xfrm>
          <a:prstGeom prst="rect">
            <a:avLst/>
          </a:prstGeom>
        </p:spPr>
      </p:pic>
      <p:sp>
        <p:nvSpPr>
          <p:cNvPr id="14" name="pole tekstowe 13">
            <a:extLst>
              <a:ext uri="{FF2B5EF4-FFF2-40B4-BE49-F238E27FC236}">
                <a16:creationId xmlns:a16="http://schemas.microsoft.com/office/drawing/2014/main" id="{59C8EC16-2B05-4F8A-BA30-81B36DE540C6}"/>
              </a:ext>
            </a:extLst>
          </p:cNvPr>
          <p:cNvSpPr txBox="1"/>
          <p:nvPr/>
        </p:nvSpPr>
        <p:spPr>
          <a:xfrm>
            <a:off x="1582224" y="16059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Arial"/>
              </a:rPr>
              <a:t>Wykorzystanie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Oidc</a:t>
            </a:r>
            <a:r>
              <a:rPr lang="en-US" dirty="0">
                <a:cs typeface="Arial"/>
              </a:rPr>
              <a:t>-client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72436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DBF8B027-C874-442D-AB33-8BD33B44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38" y="1233362"/>
            <a:ext cx="6019573" cy="2773439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3BCD46FD-2BE9-4A69-A4DE-350780A0B016}"/>
              </a:ext>
            </a:extLst>
          </p:cNvPr>
          <p:cNvSpPr txBox="1"/>
          <p:nvPr/>
        </p:nvSpPr>
        <p:spPr>
          <a:xfrm>
            <a:off x="1582224" y="16059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Arial"/>
              </a:rPr>
              <a:t>Wykorzystanie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Oidc</a:t>
            </a:r>
            <a:r>
              <a:rPr lang="en-US" dirty="0">
                <a:cs typeface="Arial"/>
              </a:rPr>
              <a:t>-client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674600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wewnątrz, zrzut ekranu&#10;&#10;Opis wygenerowany przy wysokim poziomie pewności">
            <a:extLst>
              <a:ext uri="{FF2B5EF4-FFF2-40B4-BE49-F238E27FC236}">
                <a16:creationId xmlns:a16="http://schemas.microsoft.com/office/drawing/2014/main" id="{321F4E89-ECB4-40BC-BB7F-1DA1171BE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61" y="1508661"/>
            <a:ext cx="6263775" cy="1988813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82A3D24C-CE66-493F-9B7D-883783053068}"/>
              </a:ext>
            </a:extLst>
          </p:cNvPr>
          <p:cNvSpPr txBox="1"/>
          <p:nvPr/>
        </p:nvSpPr>
        <p:spPr>
          <a:xfrm>
            <a:off x="1989227" y="231823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Arial"/>
              </a:rPr>
              <a:t>Zabezpieczenie</a:t>
            </a:r>
            <a:r>
              <a:rPr lang="en-US" dirty="0">
                <a:cs typeface="Arial"/>
              </a:rPr>
              <a:t> API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73459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osoba, ściana, wewnątrz, mężczyzna&#10;&#10;Opis wygenerowany przy bardzo wysokim poziomie pewności">
            <a:extLst>
              <a:ext uri="{FF2B5EF4-FFF2-40B4-BE49-F238E27FC236}">
                <a16:creationId xmlns:a16="http://schemas.microsoft.com/office/drawing/2014/main" id="{778F215F-1299-45DE-985D-A19F98D47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75" y="868296"/>
            <a:ext cx="6276423" cy="3521554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3CA7FAEA-FBF1-4CD2-AE37-0A4D949051E8}"/>
              </a:ext>
            </a:extLst>
          </p:cNvPr>
          <p:cNvSpPr txBox="1"/>
          <p:nvPr/>
        </p:nvSpPr>
        <p:spPr>
          <a:xfrm>
            <a:off x="1989655" y="4419832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/>
              <a:t>https://nerdist.com/wp-content/uploads/2018/10/Confused-Nick-Young.jpg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16611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022214D2-6D7A-44EE-89A2-0C008E38ACD1}"/>
              </a:ext>
            </a:extLst>
          </p:cNvPr>
          <p:cNvSpPr txBox="1"/>
          <p:nvPr/>
        </p:nvSpPr>
        <p:spPr>
          <a:xfrm>
            <a:off x="2489507" y="226612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Arial"/>
              </a:rPr>
              <a:t>Najważniejsze</a:t>
            </a:r>
            <a:endParaRPr lang="pl-PL"/>
          </a:p>
        </p:txBody>
      </p:sp>
      <p:sp>
        <p:nvSpPr>
          <p:cNvPr id="6" name="Podtytuł 5">
            <a:extLst>
              <a:ext uri="{FF2B5EF4-FFF2-40B4-BE49-F238E27FC236}">
                <a16:creationId xmlns:a16="http://schemas.microsoft.com/office/drawing/2014/main" id="{520F1190-2011-4523-8B2E-B9E3251054DF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373250" y="208163"/>
            <a:ext cx="6482666" cy="3178739"/>
          </a:xfrm>
        </p:spPr>
        <p:txBody>
          <a:bodyPr>
            <a:normAutofit/>
          </a:bodyPr>
          <a:lstStyle/>
          <a:p>
            <a:r>
              <a:rPr lang="pl-PL">
                <a:cs typeface="Arial"/>
              </a:rPr>
              <a:t>Uwierzytelnianie != Autoryzacja</a:t>
            </a:r>
          </a:p>
          <a:p>
            <a:r>
              <a:rPr lang="pl-PL">
                <a:cs typeface="Arial"/>
              </a:rPr>
              <a:t>Autoryzacja =&gt; OAuth2</a:t>
            </a:r>
          </a:p>
          <a:p>
            <a:r>
              <a:rPr lang="pl-PL">
                <a:cs typeface="Arial"/>
              </a:rPr>
              <a:t>Uwierzytelnianie =&gt; OpenID Connect</a:t>
            </a:r>
          </a:p>
          <a:p>
            <a:r>
              <a:rPr lang="pl-PL">
                <a:cs typeface="Arial"/>
              </a:rPr>
              <a:t>Implementacja - IdentityServer4 </a:t>
            </a:r>
            <a:endParaRPr lang="pl-PL" dirty="0">
              <a:cs typeface="Arial"/>
            </a:endParaRPr>
          </a:p>
        </p:txBody>
      </p:sp>
      <p:pic>
        <p:nvPicPr>
          <p:cNvPr id="7" name="Obraz 7">
            <a:extLst>
              <a:ext uri="{FF2B5EF4-FFF2-40B4-BE49-F238E27FC236}">
                <a16:creationId xmlns:a16="http://schemas.microsoft.com/office/drawing/2014/main" id="{0BA846C6-B316-4703-9E45-2DDE9ADB7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2" y="2742679"/>
            <a:ext cx="2378413" cy="2378413"/>
          </a:xfrm>
          <a:prstGeom prst="rect">
            <a:avLst/>
          </a:prstGeom>
        </p:spPr>
      </p:pic>
      <p:sp>
        <p:nvSpPr>
          <p:cNvPr id="10" name="pole tekstowe 9">
            <a:extLst>
              <a:ext uri="{FF2B5EF4-FFF2-40B4-BE49-F238E27FC236}">
                <a16:creationId xmlns:a16="http://schemas.microsoft.com/office/drawing/2014/main" id="{8CA7A58E-58C3-4A39-B6ED-F803D8E05881}"/>
              </a:ext>
            </a:extLst>
          </p:cNvPr>
          <p:cNvSpPr txBox="1"/>
          <p:nvPr/>
        </p:nvSpPr>
        <p:spPr>
          <a:xfrm>
            <a:off x="1786416" y="4956590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https://i.kym-cdn.com/entries/icons/original/000/011/743/metal-gear-alert.jpg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69743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tytuł 2">
            <a:extLst>
              <a:ext uri="{FF2B5EF4-FFF2-40B4-BE49-F238E27FC236}">
                <a16:creationId xmlns:a16="http://schemas.microsoft.com/office/drawing/2014/main" id="{FDADEF7B-681D-472D-AD56-BFEF21726613}"/>
              </a:ext>
            </a:extLst>
          </p:cNvPr>
          <p:cNvSpPr txBox="1">
            <a:spLocks/>
          </p:cNvSpPr>
          <p:nvPr/>
        </p:nvSpPr>
        <p:spPr>
          <a:xfrm>
            <a:off x="1041425" y="246104"/>
            <a:ext cx="5184360" cy="65461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dirty="0">
                <a:cs typeface="Arial"/>
              </a:rPr>
              <a:t>Krótka historia jednego projektu</a:t>
            </a:r>
          </a:p>
        </p:txBody>
      </p:sp>
      <p:pic>
        <p:nvPicPr>
          <p:cNvPr id="10" name="Obraz 10" descr="Obraz zawierający szkicowanie&#10;&#10;Opis wygenerowany przy bardzo wysokim poziomie pewności">
            <a:extLst>
              <a:ext uri="{FF2B5EF4-FFF2-40B4-BE49-F238E27FC236}">
                <a16:creationId xmlns:a16="http://schemas.microsoft.com/office/drawing/2014/main" id="{0C74C686-8091-4289-B259-806F9D29A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30" y="1291723"/>
            <a:ext cx="5694202" cy="3207701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D73E9C0D-C178-4C83-8733-E4B517A03671}"/>
              </a:ext>
            </a:extLst>
          </p:cNvPr>
          <p:cNvSpPr txBox="1"/>
          <p:nvPr/>
        </p:nvSpPr>
        <p:spPr>
          <a:xfrm>
            <a:off x="1786415" y="4497999"/>
            <a:ext cx="2743200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https://i.kym-cdn.com/entries/icons/original/000/006/216/TRUESTORY.jpg</a:t>
            </a:r>
          </a:p>
        </p:txBody>
      </p:sp>
    </p:spTree>
    <p:extLst>
      <p:ext uri="{BB962C8B-B14F-4D97-AF65-F5344CB8AC3E}">
        <p14:creationId xmlns:p14="http://schemas.microsoft.com/office/powerpoint/2010/main" val="22330210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1295640" y="3579840"/>
            <a:ext cx="4320000" cy="4636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836640" y="2355840"/>
            <a:ext cx="518436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TextShape 3"/>
          <p:cNvSpPr txBox="1"/>
          <p:nvPr/>
        </p:nvSpPr>
        <p:spPr>
          <a:xfrm>
            <a:off x="1278360" y="4155840"/>
            <a:ext cx="4320000" cy="3337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AB2DB5BD-222D-44F0-A39C-1D52016E2FA2}"/>
              </a:ext>
            </a:extLst>
          </p:cNvPr>
          <p:cNvSpPr txBox="1"/>
          <p:nvPr/>
        </p:nvSpPr>
        <p:spPr>
          <a:xfrm>
            <a:off x="1655708" y="3598288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Arial"/>
              </a:rPr>
              <a:t>Prezentacja dostępna pod adresem:</a:t>
            </a:r>
            <a:endParaRPr lang="pl-PL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B3CD53C2-69D1-425F-88AA-D42259C37E5A}"/>
              </a:ext>
            </a:extLst>
          </p:cNvPr>
          <p:cNvSpPr txBox="1"/>
          <p:nvPr/>
        </p:nvSpPr>
        <p:spPr>
          <a:xfrm>
            <a:off x="1905847" y="4041243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Arial"/>
              </a:rPr>
              <a:t>github.com/jogieglo/fdd2018</a:t>
            </a:r>
            <a:endParaRPr lang="pl-PL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BD8331C7-E779-45BB-9075-BC8E83590B33}"/>
              </a:ext>
            </a:extLst>
          </p:cNvPr>
          <p:cNvSpPr txBox="1"/>
          <p:nvPr/>
        </p:nvSpPr>
        <p:spPr>
          <a:xfrm>
            <a:off x="2572888" y="2545616"/>
            <a:ext cx="6344158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cs typeface="Arial"/>
              </a:rPr>
              <a:t>Dziękuję</a:t>
            </a:r>
            <a:endParaRPr lang="pl-PL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10" descr="Obraz zawierający osoba, ściana, mężczyzna, wewnątrz&#10;&#10;Opis wygenerowany przy bardzo wysokim poziomie pewności">
            <a:extLst>
              <a:ext uri="{FF2B5EF4-FFF2-40B4-BE49-F238E27FC236}">
                <a16:creationId xmlns:a16="http://schemas.microsoft.com/office/drawing/2014/main" id="{297B36F9-E17C-4FAB-BC13-3A14C5431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1246" y="1238454"/>
            <a:ext cx="3600967" cy="2713012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D475001C-7A0D-4CC7-9FF1-43BAEC41B8B3}"/>
              </a:ext>
            </a:extLst>
          </p:cNvPr>
          <p:cNvSpPr txBox="1"/>
          <p:nvPr/>
        </p:nvSpPr>
        <p:spPr>
          <a:xfrm>
            <a:off x="1328" y="4873552"/>
            <a:ext cx="2743200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https://imgflip.com/s/meme/Grandma-Finds-The-Internet.jpg</a:t>
            </a:r>
            <a:endParaRPr lang="pl-PL" dirty="0"/>
          </a:p>
        </p:txBody>
      </p:sp>
      <p:pic>
        <p:nvPicPr>
          <p:cNvPr id="5" name="Obraz 5">
            <a:extLst>
              <a:ext uri="{FF2B5EF4-FFF2-40B4-BE49-F238E27FC236}">
                <a16:creationId xmlns:a16="http://schemas.microsoft.com/office/drawing/2014/main" id="{804FA7C8-E9A0-4DE2-845E-CB2E92FDA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384" y="534300"/>
            <a:ext cx="4957762" cy="388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279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osoba, wewnątrz, mężczyzna, ściana&#10;&#10;Opis wygenerowany przy bardzo wysokim poziomie pewności">
            <a:extLst>
              <a:ext uri="{FF2B5EF4-FFF2-40B4-BE49-F238E27FC236}">
                <a16:creationId xmlns:a16="http://schemas.microsoft.com/office/drawing/2014/main" id="{9D768226-4573-46C4-A8CD-94D4427C4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49" y="254"/>
            <a:ext cx="6256413" cy="4989252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E90BC1C9-D87A-4004-A925-193254BE3C13}"/>
              </a:ext>
            </a:extLst>
          </p:cNvPr>
          <p:cNvSpPr txBox="1"/>
          <p:nvPr/>
        </p:nvSpPr>
        <p:spPr>
          <a:xfrm>
            <a:off x="1301769" y="4956589"/>
            <a:ext cx="4400376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https://memeguy.com/photos/images/when-my-hoster-complains-about-my-password-being-too-long-130206.jpg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37364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osoba, mężczyzna, wewnątrz, tekst&#10;&#10;Opis wygenerowany przy bardzo wysokim poziomie pewności">
            <a:extLst>
              <a:ext uri="{FF2B5EF4-FFF2-40B4-BE49-F238E27FC236}">
                <a16:creationId xmlns:a16="http://schemas.microsoft.com/office/drawing/2014/main" id="{29B71420-B4D2-475F-BBAA-518EF9FF4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970" y="-734"/>
            <a:ext cx="3300819" cy="4925478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57A71A91-8B72-411D-B035-498E5AB8232B}"/>
              </a:ext>
            </a:extLst>
          </p:cNvPr>
          <p:cNvSpPr txBox="1"/>
          <p:nvPr/>
        </p:nvSpPr>
        <p:spPr>
          <a:xfrm>
            <a:off x="1275714" y="4904476"/>
            <a:ext cx="4645304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http://www.socialsmiling.com/image/asset/344_are-you-google-because-you-have-everything-im-searching-for_438-654.jpg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57609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tekst&#10;&#10;Opis wygenerowany przy wysokim poziomie pewności">
            <a:extLst>
              <a:ext uri="{FF2B5EF4-FFF2-40B4-BE49-F238E27FC236}">
                <a16:creationId xmlns:a16="http://schemas.microsoft.com/office/drawing/2014/main" id="{007A5DE8-5776-4D11-B2B5-A870F187C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54" y="524923"/>
            <a:ext cx="6065042" cy="4165091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6E1D3F9B-6290-4607-AD75-346A58247392}"/>
              </a:ext>
            </a:extLst>
          </p:cNvPr>
          <p:cNvSpPr txBox="1"/>
          <p:nvPr/>
        </p:nvSpPr>
        <p:spPr>
          <a:xfrm>
            <a:off x="2055156" y="4819974"/>
            <a:ext cx="2743200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https://d2gg9evh47fn9z.cloudfront.net/800px_COLOURBOX8022086.jpg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75904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2BA80E37-2558-47A4-9432-44E93C3AEFE6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64668" y="94158"/>
            <a:ext cx="5966046" cy="946441"/>
          </a:xfrm>
        </p:spPr>
        <p:txBody>
          <a:bodyPr/>
          <a:lstStyle/>
          <a:p>
            <a:pPr marL="0" indent="0">
              <a:buNone/>
            </a:pPr>
            <a:r>
              <a:rPr lang="pl-PL" dirty="0" err="1">
                <a:cs typeface="Arial"/>
              </a:rPr>
              <a:t>Authentication</a:t>
            </a:r>
            <a:r>
              <a:rPr lang="pl-PL" dirty="0">
                <a:cs typeface="Arial"/>
              </a:rPr>
              <a:t> – Uwierzytelnianie </a:t>
            </a:r>
            <a:endParaRPr lang="pl-PL" dirty="0"/>
          </a:p>
          <a:p>
            <a:pPr marL="0" indent="0">
              <a:buNone/>
            </a:pPr>
            <a:endParaRPr lang="pl-PL" dirty="0">
              <a:cs typeface="Arial"/>
            </a:endParaRPr>
          </a:p>
        </p:txBody>
      </p:sp>
      <p:pic>
        <p:nvPicPr>
          <p:cNvPr id="6" name="Obraz 6" descr="Obraz zawierający ściana, osoba, wewnątrz, mężczyzna&#10;&#10;Opis wygenerowany przy bardzo wysokim poziomie pewności">
            <a:extLst>
              <a:ext uri="{FF2B5EF4-FFF2-40B4-BE49-F238E27FC236}">
                <a16:creationId xmlns:a16="http://schemas.microsoft.com/office/drawing/2014/main" id="{C2F34085-30A0-4C3F-BE1D-DC2D56FAE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66" y="785266"/>
            <a:ext cx="6245156" cy="3510431"/>
          </a:xfrm>
          <a:prstGeom prst="rect">
            <a:avLst/>
          </a:prstGeom>
        </p:spPr>
      </p:pic>
      <p:sp>
        <p:nvSpPr>
          <p:cNvPr id="9" name="pole tekstowe 8">
            <a:extLst>
              <a:ext uri="{FF2B5EF4-FFF2-40B4-BE49-F238E27FC236}">
                <a16:creationId xmlns:a16="http://schemas.microsoft.com/office/drawing/2014/main" id="{D222BD58-94FD-473A-87AB-0174DC864DAE}"/>
              </a:ext>
            </a:extLst>
          </p:cNvPr>
          <p:cNvSpPr txBox="1"/>
          <p:nvPr/>
        </p:nvSpPr>
        <p:spPr>
          <a:xfrm>
            <a:off x="1291348" y="4315605"/>
            <a:ext cx="4645304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http://www.quickmeme.com/img/f7/f7471d42a8b2b6ab712142e6563f50d6c041c7554d3b3951f1398556450bbac9.jpg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06036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dtytuł 2">
            <a:extLst>
              <a:ext uri="{FF2B5EF4-FFF2-40B4-BE49-F238E27FC236}">
                <a16:creationId xmlns:a16="http://schemas.microsoft.com/office/drawing/2014/main" id="{1F41B8E1-1193-446B-A678-9BF2614F7D17}"/>
              </a:ext>
            </a:extLst>
          </p:cNvPr>
          <p:cNvSpPr txBox="1">
            <a:spLocks/>
          </p:cNvSpPr>
          <p:nvPr/>
        </p:nvSpPr>
        <p:spPr>
          <a:xfrm>
            <a:off x="1248328" y="-56968"/>
            <a:ext cx="5966046" cy="94644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pl-PL" dirty="0" err="1">
                <a:cs typeface="Arial"/>
              </a:rPr>
              <a:t>Authorization</a:t>
            </a:r>
            <a:r>
              <a:rPr lang="pl-PL" dirty="0">
                <a:cs typeface="Arial"/>
              </a:rPr>
              <a:t> - Autoryzacja</a:t>
            </a:r>
            <a:endParaRPr lang="pl-PL" dirty="0"/>
          </a:p>
        </p:txBody>
      </p:sp>
      <p:pic>
        <p:nvPicPr>
          <p:cNvPr id="8" name="Obraz 8" descr="Obraz zawierający tekst, zewnętrzne, pałka, baseball&#10;&#10;Opis wygenerowany przy wysokim poziomie pewności">
            <a:extLst>
              <a:ext uri="{FF2B5EF4-FFF2-40B4-BE49-F238E27FC236}">
                <a16:creationId xmlns:a16="http://schemas.microsoft.com/office/drawing/2014/main" id="{5829619B-4DB5-4731-80E0-4F518B85B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33" y="701777"/>
            <a:ext cx="6391072" cy="3875439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FA4E66C8-CF3C-4C4E-A6E6-5FEE6E215466}"/>
              </a:ext>
            </a:extLst>
          </p:cNvPr>
          <p:cNvSpPr txBox="1"/>
          <p:nvPr/>
        </p:nvSpPr>
        <p:spPr>
          <a:xfrm>
            <a:off x="1906275" y="4602224"/>
            <a:ext cx="4645304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http://weknowmemes.com/generator/uploads/generated/g1366824328707416474.jpg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5391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</TotalTime>
  <Words>0</Words>
  <Application>Microsoft Office PowerPoint</Application>
  <PresentationFormat>Niestandardowy</PresentationFormat>
  <Paragraphs>0</Paragraphs>
  <Slides>30</Slides>
  <Notes>0</Notes>
  <HiddenSlides>0</HiddenSlides>
  <ScaleCrop>false</ScaleCrop>
  <HeadingPairs>
    <vt:vector size="4" baseType="variant">
      <vt:variant>
        <vt:lpstr>Motyw</vt:lpstr>
      </vt:variant>
      <vt:variant>
        <vt:i4>3</vt:i4>
      </vt:variant>
      <vt:variant>
        <vt:lpstr>Tytuły slajdów</vt:lpstr>
      </vt:variant>
      <vt:variant>
        <vt:i4>30</vt:i4>
      </vt:variant>
    </vt:vector>
  </HeadingPairs>
  <TitlesOfParts>
    <vt:vector size="33" baseType="lpstr">
      <vt:lpstr>Office Theme</vt:lpstr>
      <vt:lpstr>Office Theme</vt:lpstr>
      <vt:lpstr>Office Theme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>Future Processing Sp. z o.o.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Paweł Grabowski</dc:creator>
  <dc:description/>
  <cp:lastModifiedBy/>
  <cp:revision>862</cp:revision>
  <dcterms:created xsi:type="dcterms:W3CDTF">2015-09-01T06:02:27Z</dcterms:created>
  <dcterms:modified xsi:type="dcterms:W3CDTF">2018-11-20T19:56:33Z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Future Processing Sp. z o.o.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Custom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</vt:i4>
  </property>
</Properties>
</file>